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6" r:id="rId23"/>
    <p:sldId id="277" r:id="rId24"/>
    <p:sldId id="279" r:id="rId25"/>
    <p:sldId id="281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EAEAE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76" d="100"/>
          <a:sy n="76" d="100"/>
        </p:scale>
        <p:origin x="-8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17736-8FC7-40A1-BCFF-CDCCA12A9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BD7E-C4CD-4D08-B947-8F53ED1B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7CC21-9853-4CAF-AF31-F783F067C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75605-3219-40A5-95C8-AF2175A29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84336-6C7D-4298-AB57-86E608950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2DB3C-F8D7-4CBE-8A61-FAE32DD08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278A-B453-4522-816E-609C3B6F6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C0967-B1A1-45E5-80A9-086D6AD26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46A9-FD32-477C-A8D1-21F7E3AC6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7306-DA34-44E9-99DE-E1188109D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EFEC8-5ABF-461D-8D9E-185E42147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95413A-29F4-4DEA-99A2-CF797FCBEC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39624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latin typeface="Bradley Hand ITC" pitchFamily="66" charset="0"/>
              </a:rPr>
              <a:t>2730 Unicorn Avenue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Bradley Hand ITC" pitchFamily="66" charset="0"/>
              </a:rPr>
              <a:t>Bakersfield, CA 93308</a:t>
            </a:r>
            <a:endParaRPr lang="en-US" sz="1000" b="1">
              <a:latin typeface="Bradley Hand ITC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latin typeface="Bradley Hand ITC" pitchFamily="66" charset="0"/>
              </a:rPr>
              <a:t>661-393-5526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Bradley Hand ITC" pitchFamily="66" charset="0"/>
              </a:rPr>
              <a:t>License #792795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449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stral"/>
              </a:rPr>
              <a:t>DIRT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5943600" cy="2325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stral"/>
              </a:rPr>
              <a:t>WORX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28600" y="4572000"/>
            <a:ext cx="5791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6019800" y="44958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Mistral"/>
              </a:rPr>
              <a:t>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DirtWorx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95250"/>
            <a:ext cx="9220200" cy="691515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19600"/>
            <a:ext cx="8229600" cy="1477963"/>
          </a:xfrm>
        </p:spPr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Concrete/Asphalt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Breakers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Pulverizers</a:t>
            </a:r>
          </a:p>
          <a:p>
            <a:r>
              <a:rPr lang="en-US" sz="2000">
                <a:solidFill>
                  <a:schemeClr val="bg1"/>
                </a:solidFill>
              </a:rPr>
              <a:t>Soft Demo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Grapplers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Shears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457200" y="36576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Demolition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52400" y="1588"/>
            <a:ext cx="89916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Saw Cutting/Core Drilling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134" name="Picture 6" descr="IMG_0004_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5257800" cy="4114800"/>
          </a:xfrm>
          <a:prstGeom prst="rect">
            <a:avLst/>
          </a:prstGeom>
          <a:noFill/>
        </p:spPr>
      </p:pic>
      <p:pic>
        <p:nvPicPr>
          <p:cNvPr id="48135" name="Picture 7" descr="SDC114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458200" y="-13944600"/>
            <a:ext cx="3427412" cy="4570412"/>
          </a:xfrm>
          <a:prstGeom prst="rect">
            <a:avLst/>
          </a:prstGeom>
          <a:noFill/>
        </p:spPr>
      </p:pic>
      <p:pic>
        <p:nvPicPr>
          <p:cNvPr id="48137" name="Picture 9" descr="SDC114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458200" y="-13944600"/>
            <a:ext cx="4113212" cy="5484812"/>
          </a:xfrm>
          <a:prstGeom prst="rect">
            <a:avLst/>
          </a:prstGeom>
          <a:noFill/>
        </p:spPr>
      </p:pic>
      <p:pic>
        <p:nvPicPr>
          <p:cNvPr id="48139" name="Picture 11" descr="SDC114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981200"/>
            <a:ext cx="3468688" cy="408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Trucking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Transfer Trucks</a:t>
            </a:r>
          </a:p>
          <a:p>
            <a:r>
              <a:rPr lang="en-US"/>
              <a:t>Super 10 Wheelers</a:t>
            </a:r>
          </a:p>
          <a:p>
            <a:r>
              <a:rPr lang="en-US"/>
              <a:t>End Dumps</a:t>
            </a:r>
          </a:p>
          <a:p>
            <a:r>
              <a:rPr lang="en-US"/>
              <a:t>Ten Wheelers</a:t>
            </a:r>
          </a:p>
          <a:p>
            <a:r>
              <a:rPr lang="en-US"/>
              <a:t>Mixers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Truck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066800" y="1371600"/>
            <a:ext cx="64897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3" name="Picture 5" descr="IMG000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 10 Wheelers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054100" y="1371600"/>
            <a:ext cx="65659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229" name="Picture 5" descr="IMG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Wheelers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447800" y="1219200"/>
            <a:ext cx="6170613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4277" name="Picture 5" descr="IMG_0034_00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Mixers</a:t>
            </a:r>
          </a:p>
        </p:txBody>
      </p:sp>
      <p:pic>
        <p:nvPicPr>
          <p:cNvPr id="55301" name="Picture 5" descr="IMG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Concrete/Asphalt Crushing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Fully Portable</a:t>
            </a:r>
          </a:p>
          <a:p>
            <a:r>
              <a:rPr lang="en-US"/>
              <a:t>CARB Permitted</a:t>
            </a:r>
          </a:p>
          <a:p>
            <a:r>
              <a:rPr lang="en-US"/>
              <a:t>Up to 250 Tons/Hour</a:t>
            </a:r>
          </a:p>
          <a:p>
            <a:r>
              <a:rPr lang="en-US"/>
              <a:t>Class II, Track Out Rock, etc.</a:t>
            </a:r>
          </a:p>
          <a:p>
            <a:r>
              <a:rPr lang="en-US"/>
              <a:t>Screening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Crusher</a:t>
            </a:r>
          </a:p>
        </p:txBody>
      </p:sp>
      <p:pic>
        <p:nvPicPr>
          <p:cNvPr id="59397" name="Picture 5" descr="IMG01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/>
          <a:lstStyle/>
          <a:p>
            <a:r>
              <a:rPr lang="en-US"/>
              <a:t>Ag. Base</a:t>
            </a:r>
          </a:p>
        </p:txBody>
      </p:sp>
      <p:pic>
        <p:nvPicPr>
          <p:cNvPr id="60420" name="Picture 4" descr="Dirt Worx 4043T and 516T 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5791200" y="5791200"/>
            <a:ext cx="300513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Ag.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Ownership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Jerry </a:t>
            </a:r>
            <a:r>
              <a:rPr lang="en-US" dirty="0" err="1"/>
              <a:t>Frith</a:t>
            </a:r>
            <a:r>
              <a:rPr lang="en-US" dirty="0"/>
              <a:t>, 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30 Years Concrete Experience</a:t>
            </a:r>
          </a:p>
          <a:p>
            <a:r>
              <a:rPr lang="en-US" dirty="0"/>
              <a:t>Brett </a:t>
            </a:r>
            <a:r>
              <a:rPr lang="en-US" dirty="0" err="1"/>
              <a:t>Frith</a:t>
            </a:r>
            <a:r>
              <a:rPr lang="en-US" dirty="0"/>
              <a:t>, Vice 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20 Years Concrete </a:t>
            </a:r>
            <a:r>
              <a:rPr lang="en-US" sz="2000" dirty="0" smtClean="0"/>
              <a:t>Experience</a:t>
            </a:r>
            <a:endParaRPr lang="en-US" sz="2000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Excavation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Trenching</a:t>
            </a:r>
          </a:p>
          <a:p>
            <a:r>
              <a:rPr lang="en-US"/>
              <a:t>Well Locations</a:t>
            </a:r>
          </a:p>
          <a:p>
            <a:r>
              <a:rPr lang="en-US"/>
              <a:t>Rough Grading</a:t>
            </a:r>
          </a:p>
          <a:p>
            <a:r>
              <a:rPr lang="en-US"/>
              <a:t>Augering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Excavation Equipment 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Excavators</a:t>
            </a:r>
          </a:p>
          <a:p>
            <a:r>
              <a:rPr lang="en-US"/>
              <a:t>Dozers</a:t>
            </a:r>
          </a:p>
          <a:p>
            <a:r>
              <a:rPr lang="en-US"/>
              <a:t>Loaders</a:t>
            </a:r>
          </a:p>
          <a:p>
            <a:r>
              <a:rPr lang="en-US"/>
              <a:t>Backhoes</a:t>
            </a:r>
          </a:p>
          <a:p>
            <a:r>
              <a:rPr lang="en-US"/>
              <a:t>Skid Steers</a:t>
            </a:r>
          </a:p>
          <a:p>
            <a:r>
              <a:rPr lang="en-US"/>
              <a:t>Mini Excavators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Excavation Equipment</a:t>
            </a:r>
          </a:p>
        </p:txBody>
      </p:sp>
      <p:pic>
        <p:nvPicPr>
          <p:cNvPr id="64517" name="Picture 5" descr="IMG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Steel Buildings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Package Deals</a:t>
            </a:r>
          </a:p>
          <a:p>
            <a:pPr lvl="1">
              <a:buFontTx/>
              <a:buChar char="•"/>
            </a:pPr>
            <a:r>
              <a:rPr lang="en-US"/>
              <a:t>Foundation, Building, TI’s, Permits</a:t>
            </a:r>
          </a:p>
          <a:p>
            <a:pPr lvl="1">
              <a:buFontTx/>
              <a:buChar char="•"/>
            </a:pPr>
            <a:r>
              <a:rPr lang="en-US"/>
              <a:t>Multiple Dealers</a:t>
            </a:r>
          </a:p>
          <a:p>
            <a:pPr lvl="2">
              <a:buFont typeface="Wingdings" pitchFamily="2" charset="2"/>
              <a:buChar char="Ø"/>
            </a:pPr>
            <a:r>
              <a:rPr lang="en-US"/>
              <a:t>Star</a:t>
            </a:r>
          </a:p>
          <a:p>
            <a:pPr lvl="2">
              <a:buFont typeface="Wingdings" pitchFamily="2" charset="2"/>
              <a:buChar char="Ø"/>
            </a:pPr>
            <a:r>
              <a:rPr lang="en-US"/>
              <a:t>Borga</a:t>
            </a:r>
          </a:p>
          <a:p>
            <a:pPr lvl="2">
              <a:buFont typeface="Wingdings" pitchFamily="2" charset="2"/>
              <a:buChar char="Ø"/>
            </a:pPr>
            <a:r>
              <a:rPr lang="en-US"/>
              <a:t>Metallic</a:t>
            </a:r>
          </a:p>
          <a:p>
            <a:pPr lvl="2">
              <a:buFont typeface="Wingdings" pitchFamily="2" charset="2"/>
              <a:buChar char="Ø"/>
            </a:pPr>
            <a:r>
              <a:rPr lang="en-US"/>
              <a:t>Rockford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Full Service Concrete Company</a:t>
            </a:r>
          </a:p>
          <a:p>
            <a:r>
              <a:rPr lang="en-US"/>
              <a:t>Experienced Management Team</a:t>
            </a:r>
          </a:p>
          <a:p>
            <a:r>
              <a:rPr lang="en-US"/>
              <a:t>Business Philosophy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Safety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Quality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Productivity</a:t>
            </a:r>
          </a:p>
          <a:p>
            <a:r>
              <a:rPr lang="en-US"/>
              <a:t>Depth of Resources</a:t>
            </a:r>
          </a:p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19400"/>
            <a:ext cx="6019800" cy="1371600"/>
          </a:xfrm>
        </p:spPr>
        <p:txBody>
          <a:bodyPr/>
          <a:lstStyle/>
          <a:p>
            <a:r>
              <a:rPr lang="en-US" sz="8800" b="1">
                <a:latin typeface="Bradley Hand ITC" pitchFamily="66" charset="0"/>
              </a:rPr>
              <a:t>Questions?</a:t>
            </a:r>
          </a:p>
          <a:p>
            <a:r>
              <a:rPr lang="en-US" sz="4400" b="1">
                <a:latin typeface="Bradley Hand ITC" pitchFamily="66" charset="0"/>
              </a:rPr>
              <a:t>(661) 393-5526</a:t>
            </a:r>
          </a:p>
        </p:txBody>
      </p:sp>
      <p:sp>
        <p:nvSpPr>
          <p:cNvPr id="115716" name="WordArt 4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74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stral"/>
              </a:rPr>
              <a:t>DIRT 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WordArt 6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320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stral"/>
              </a:rPr>
              <a:t>WORX</a:t>
            </a: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228600" y="1828800"/>
            <a:ext cx="33528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0" name="WordArt 8"/>
          <p:cNvSpPr>
            <a:spLocks noChangeArrowheads="1" noChangeShapeType="1" noTextEdit="1"/>
          </p:cNvSpPr>
          <p:nvPr/>
        </p:nvSpPr>
        <p:spPr bwMode="auto">
          <a:xfrm>
            <a:off x="3581400" y="1752600"/>
            <a:ext cx="838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Mistral"/>
              </a:rPr>
              <a:t>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-45720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/>
              <a:t>Established in 2001</a:t>
            </a:r>
          </a:p>
          <a:p>
            <a:r>
              <a:rPr lang="en-US"/>
              <a:t>Started out in R&amp;R</a:t>
            </a:r>
          </a:p>
          <a:p>
            <a:r>
              <a:rPr lang="en-US"/>
              <a:t>Expanded into New Construction</a:t>
            </a:r>
          </a:p>
          <a:p>
            <a:r>
              <a:rPr lang="en-US"/>
              <a:t>2007 Diversification Plan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First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Employees are Passport Trained</a:t>
            </a:r>
          </a:p>
          <a:p>
            <a:r>
              <a:rPr lang="en-US"/>
              <a:t>MSHA Training</a:t>
            </a:r>
          </a:p>
          <a:p>
            <a:r>
              <a:rPr lang="en-US"/>
              <a:t>Certified Operators</a:t>
            </a:r>
          </a:p>
          <a:p>
            <a:r>
              <a:rPr lang="en-US"/>
              <a:t>JSPs, JSAs</a:t>
            </a:r>
          </a:p>
          <a:p>
            <a:r>
              <a:rPr lang="en-US"/>
              <a:t>Weekly Training</a:t>
            </a:r>
          </a:p>
          <a:p>
            <a:r>
              <a:rPr lang="en-US"/>
              <a:t>Employee Handbook/Safety Manual</a:t>
            </a:r>
          </a:p>
          <a:p>
            <a:r>
              <a:rPr lang="en-US"/>
              <a:t>Work Comp. Ex. Mod. = .94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Products/Services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Concrete Construction</a:t>
            </a:r>
          </a:p>
          <a:p>
            <a:pPr>
              <a:lnSpc>
                <a:spcPct val="90000"/>
              </a:lnSpc>
            </a:pPr>
            <a:r>
              <a:rPr lang="en-US"/>
              <a:t>Demolition</a:t>
            </a:r>
          </a:p>
          <a:p>
            <a:pPr>
              <a:lnSpc>
                <a:spcPct val="90000"/>
              </a:lnSpc>
            </a:pPr>
            <a:r>
              <a:rPr lang="en-US"/>
              <a:t>Saw Cutting and Core Drilling</a:t>
            </a:r>
          </a:p>
          <a:p>
            <a:pPr>
              <a:lnSpc>
                <a:spcPct val="90000"/>
              </a:lnSpc>
            </a:pPr>
            <a:r>
              <a:rPr lang="en-US"/>
              <a:t>Trucking</a:t>
            </a:r>
          </a:p>
          <a:p>
            <a:pPr>
              <a:lnSpc>
                <a:spcPct val="90000"/>
              </a:lnSpc>
            </a:pPr>
            <a:r>
              <a:rPr lang="en-US"/>
              <a:t>Crushing</a:t>
            </a:r>
          </a:p>
          <a:p>
            <a:pPr>
              <a:lnSpc>
                <a:spcPct val="90000"/>
              </a:lnSpc>
            </a:pPr>
            <a:r>
              <a:rPr lang="en-US"/>
              <a:t>Ag. Base Sales</a:t>
            </a:r>
          </a:p>
          <a:p>
            <a:pPr>
              <a:lnSpc>
                <a:spcPct val="90000"/>
              </a:lnSpc>
            </a:pPr>
            <a:r>
              <a:rPr lang="en-US"/>
              <a:t>Excavation</a:t>
            </a:r>
          </a:p>
          <a:p>
            <a:pPr>
              <a:lnSpc>
                <a:spcPct val="90000"/>
              </a:lnSpc>
            </a:pPr>
            <a:r>
              <a:rPr lang="en-US"/>
              <a:t>Steel Buildings Sales and Construction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 Construction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Residential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Decorative Concrete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Foundations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Flat Work</a:t>
            </a:r>
          </a:p>
          <a:p>
            <a:r>
              <a:rPr lang="en-US"/>
              <a:t>Commercial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Foundations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Site Concrete</a:t>
            </a:r>
          </a:p>
          <a:p>
            <a:r>
              <a:rPr lang="en-US"/>
              <a:t>Industrial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Structural Concrete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Site Concrete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447800" y="1219200"/>
            <a:ext cx="6172200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Residential</a:t>
            </a:r>
          </a:p>
        </p:txBody>
      </p:sp>
      <p:pic>
        <p:nvPicPr>
          <p:cNvPr id="43014" name="Picture 6" descr="DirtWorx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228600" y="5791200"/>
            <a:ext cx="3505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Residential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447800" y="1219200"/>
            <a:ext cx="6170613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IMG_168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4953000" y="533400"/>
            <a:ext cx="34480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Commercial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9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1009080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53000"/>
            <a:ext cx="8229600" cy="1143000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Industrial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239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Ownership</vt:lpstr>
      <vt:lpstr>History</vt:lpstr>
      <vt:lpstr>Safety First</vt:lpstr>
      <vt:lpstr>Products/Services</vt:lpstr>
      <vt:lpstr>Concrete Construction</vt:lpstr>
      <vt:lpstr>Residential</vt:lpstr>
      <vt:lpstr>Commercial</vt:lpstr>
      <vt:lpstr>Industrial  </vt:lpstr>
      <vt:lpstr>PowerPoint Presentation</vt:lpstr>
      <vt:lpstr>Saw Cutting/Core Drilling</vt:lpstr>
      <vt:lpstr>Trucking</vt:lpstr>
      <vt:lpstr>Transfer Truck</vt:lpstr>
      <vt:lpstr>Super 10 Wheelers</vt:lpstr>
      <vt:lpstr>Ten Wheelers</vt:lpstr>
      <vt:lpstr>Mixers</vt:lpstr>
      <vt:lpstr>Concrete/Asphalt Crushing</vt:lpstr>
      <vt:lpstr>Crusher</vt:lpstr>
      <vt:lpstr>Ag. Base</vt:lpstr>
      <vt:lpstr>Excavation</vt:lpstr>
      <vt:lpstr>Excavation Equipment </vt:lpstr>
      <vt:lpstr>Excavation Equipment</vt:lpstr>
      <vt:lpstr>Steel Buildings</vt:lpstr>
      <vt:lpstr>Summary</vt:lpstr>
      <vt:lpstr>PowerPoint Presentation</vt:lpstr>
    </vt:vector>
  </TitlesOfParts>
  <Company>Corporate Renewal Resources,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Fredric J. Cox</dc:creator>
  <cp:lastModifiedBy>Brian Lynch</cp:lastModifiedBy>
  <cp:revision>17</cp:revision>
  <dcterms:created xsi:type="dcterms:W3CDTF">2009-01-15T21:58:55Z</dcterms:created>
  <dcterms:modified xsi:type="dcterms:W3CDTF">2012-10-17T22:50:39Z</dcterms:modified>
</cp:coreProperties>
</file>